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5" d="100"/>
          <a:sy n="65" d="100"/>
        </p:scale>
        <p:origin x="71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0FA36-9FBB-4BF1-8B14-6A4CAE43D9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CEF4D6-A635-4D00-888F-A8ADA6356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8A3B7-C825-4B4B-BBCA-8C4C7AB57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C3AD-C92E-4BDA-AB81-A5DC4777253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176D6-78C8-4605-9D73-911FC681D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9AC14-52CB-4706-AA80-13C4B0202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B6F2-1470-48D0-8FE4-3C3206B7B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33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34E8C-AEE3-448F-9753-D150807FE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F392DC-EAEB-479F-8645-C318C6DCCC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4272C-8659-443B-91FA-2C3031659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C3AD-C92E-4BDA-AB81-A5DC4777253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5CF8D-5CCD-4BC2-9F52-6A7AF00EC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6BB8D-4F58-4AEA-97CE-FA8F1522A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B6F2-1470-48D0-8FE4-3C3206B7B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5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C8EB08-9C54-4CBC-AA1E-8F80FD63D3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D7F528-3F7E-4B20-95BA-329312918A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B69BB-77C1-4D3B-AF5A-135D98AC1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C3AD-C92E-4BDA-AB81-A5DC4777253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23048-6C78-45C8-ABF3-C797DDA80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506A2-D212-4181-B637-2BFE4F934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B6F2-1470-48D0-8FE4-3C3206B7B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914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CA2A8-E6B3-44CF-A283-51887F592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E3180-E794-44C5-9A77-66C1D0C64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01BE5-D01F-4AC2-99EE-B4CC98275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C3AD-C92E-4BDA-AB81-A5DC4777253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31A13-4D9B-4CF4-9EA0-6777107C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FB3C5-C828-4123-BFD2-060280DD0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B6F2-1470-48D0-8FE4-3C3206B7B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83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86804-4F84-4521-A230-B8DB5F5AC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602907-BDBD-4454-8D68-94619B7F6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408C1-F853-44BE-A631-DAF693D49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C3AD-C92E-4BDA-AB81-A5DC4777253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28B39-39B3-4BCD-A342-FAFB1B947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5B92E-4124-4857-9DC8-06BF498B3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B6F2-1470-48D0-8FE4-3C3206B7B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85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35B80-6FD1-4284-9BAC-BBB16B0B4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5221D-D79F-4A31-92F8-2284BD0BDE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EA3D7B-2DD5-4425-BD23-D663A5F219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CAE059-5184-4EE2-A3CE-D0F544C2E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C3AD-C92E-4BDA-AB81-A5DC4777253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ADB850-1286-4A9A-A11B-108087F6B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DCB7B8-790D-45A6-8FD6-E98D17D2F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B6F2-1470-48D0-8FE4-3C3206B7B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98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EA1EE-B442-47D9-B381-881CAE8F6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0184AC-97D4-4AD7-8240-1D68BC742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5DEC0-6052-4916-9D7E-6922415312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C9830B-799A-430F-A29B-6E8AB7FC50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CFC665-7270-43BE-AE57-E536C44AA9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67B427-8072-4E5B-9B5C-EC174E7A3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C3AD-C92E-4BDA-AB81-A5DC4777253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2CB46F-9E89-4A7D-A8D3-B5ACFBA9B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723DB7-2BF3-4852-8AB1-D025E4793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B6F2-1470-48D0-8FE4-3C3206B7B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34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C7F8D-5F89-4FBF-BED8-BD09986E9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C5496B-7935-4F01-83D5-AC8E3E62A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C3AD-C92E-4BDA-AB81-A5DC4777253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90637D-9BB3-4011-9F82-2DFF9C613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4BC46-6029-4D2E-962D-EA443D657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B6F2-1470-48D0-8FE4-3C3206B7B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5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C0218F-1A2E-438B-B93F-B685D9F8A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C3AD-C92E-4BDA-AB81-A5DC4777253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68D6F3-90A4-4327-BB08-5A20EF01D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46448A-5E04-44C4-A16A-1C4CBF376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B6F2-1470-48D0-8FE4-3C3206B7B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07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FF747-6562-4EF2-BF33-25B49C15B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5AC3D-98AE-4386-8776-7840FC72B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14BF9F-6115-4CF6-BA5E-848EE6149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7E9F03-48D8-42A8-A33A-004C9D3BF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C3AD-C92E-4BDA-AB81-A5DC4777253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A88C08-65E0-4C11-8F9F-C703D679B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D8112A-7272-4690-B27C-542AF9B04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B6F2-1470-48D0-8FE4-3C3206B7B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84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34FA1-EC80-4632-BF69-5A334E3F2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CDE359-DBC3-46D2-A341-6C0E0593CE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64C5FF-AFA2-40F9-87E4-2CFF6918D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BBA8B3-5C6E-45F0-8C57-284B0CC4E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C3AD-C92E-4BDA-AB81-A5DC4777253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5384C4-AC46-4510-B309-0B3E1F547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75767B-693F-4E99-8C8A-C4B9A4A76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B6F2-1470-48D0-8FE4-3C3206B7B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64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A52819-E0E2-4568-B2C3-B7696BCDF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2BC989-0491-40D8-9B33-D73CA02E6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DE770-6D54-4618-9BF7-2FA4B8C8A8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7C3AD-C92E-4BDA-AB81-A5DC4777253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F4651-BE62-4839-B9FF-249004A848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414E7-E7DF-4068-B85C-D6463952AC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DB6F2-1470-48D0-8FE4-3C3206B7B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52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vent@mm-ix.ne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442131C-3779-423E-B32F-240537E257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927" y="206517"/>
            <a:ext cx="5339705" cy="128074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E78AF5-E3C8-4544-B298-1D3C9DDEB65C}"/>
              </a:ext>
            </a:extLst>
          </p:cNvPr>
          <p:cNvSpPr txBox="1"/>
          <p:nvPr/>
        </p:nvSpPr>
        <p:spPr>
          <a:xfrm>
            <a:off x="2479149" y="1487258"/>
            <a:ext cx="6987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Service Introduction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521121-2984-4545-B184-ECB6AB2C1B21}"/>
              </a:ext>
            </a:extLst>
          </p:cNvPr>
          <p:cNvSpPr txBox="1"/>
          <p:nvPr/>
        </p:nvSpPr>
        <p:spPr>
          <a:xfrm>
            <a:off x="2479149" y="2386242"/>
            <a:ext cx="727119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you are ISP, you can introduce your services.</a:t>
            </a:r>
          </a:p>
          <a:p>
            <a:endParaRPr lang="en-US" dirty="0"/>
          </a:p>
          <a:p>
            <a:r>
              <a:rPr lang="en-US" dirty="0"/>
              <a:t>You shall walk-in yourself to the stage and talk for single slide for each service.  Allowing just only ~1-2 minute talk each.</a:t>
            </a:r>
          </a:p>
          <a:p>
            <a:endParaRPr lang="en-US" dirty="0"/>
          </a:p>
          <a:p>
            <a:r>
              <a:rPr lang="en-US" dirty="0"/>
              <a:t>Please fill your data concerned into our template slide(s) and send to </a:t>
            </a:r>
            <a:r>
              <a:rPr lang="en-US" dirty="0">
                <a:hlinkClick r:id="rId3"/>
              </a:rPr>
              <a:t>event@mm-ix.net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Please note that we shall allow limited introduction personnel as per time limitation and other factors.  Early submission shall be priority.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925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E4AB791-9814-46E5-870B-848CC316FE77}"/>
              </a:ext>
            </a:extLst>
          </p:cNvPr>
          <p:cNvSpPr txBox="1"/>
          <p:nvPr/>
        </p:nvSpPr>
        <p:spPr>
          <a:xfrm>
            <a:off x="4400856" y="611229"/>
            <a:ext cx="3281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Your ISP Name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DA7744-641A-47A3-8345-9731F218FE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89" y="168127"/>
            <a:ext cx="1409712" cy="88620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5D53815-0BD1-4B38-A658-A699B4089FB1}"/>
              </a:ext>
            </a:extLst>
          </p:cNvPr>
          <p:cNvSpPr txBox="1"/>
          <p:nvPr/>
        </p:nvSpPr>
        <p:spPr>
          <a:xfrm>
            <a:off x="34229" y="998433"/>
            <a:ext cx="2342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PEERING FORUM</a:t>
            </a:r>
            <a:r>
              <a:rPr lang="en-US" b="1" dirty="0"/>
              <a:t>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2019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763319A3-4D4C-45EA-B604-67ACB015DD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402879"/>
              </p:ext>
            </p:extLst>
          </p:nvPr>
        </p:nvGraphicFramePr>
        <p:xfrm>
          <a:off x="1205345" y="1710971"/>
          <a:ext cx="9777235" cy="1371600"/>
        </p:xfrm>
        <a:graphic>
          <a:graphicData uri="http://schemas.openxmlformats.org/drawingml/2006/table">
            <a:tbl>
              <a:tblPr firstRow="1" bandRow="1"/>
              <a:tblGrid>
                <a:gridCol w="3562249">
                  <a:extLst>
                    <a:ext uri="{9D8B030D-6E8A-4147-A177-3AD203B41FA5}">
                      <a16:colId xmlns:a16="http://schemas.microsoft.com/office/drawing/2014/main" val="1806238199"/>
                    </a:ext>
                  </a:extLst>
                </a:gridCol>
                <a:gridCol w="6214986">
                  <a:extLst>
                    <a:ext uri="{9D8B030D-6E8A-4147-A177-3AD203B41FA5}">
                      <a16:colId xmlns:a16="http://schemas.microsoft.com/office/drawing/2014/main" val="3612156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ASN: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&lt;Your BGP ASN for peering&gt;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747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Peering Policy: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&lt;Open or Selective&gt;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637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Time Line to connect to IXP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&lt;Already or within XX (months/years)&gt;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2309697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5622A9C0-FAEB-4BC8-A621-FEF4E94467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50792"/>
              </p:ext>
            </p:extLst>
          </p:nvPr>
        </p:nvGraphicFramePr>
        <p:xfrm>
          <a:off x="1205345" y="3261523"/>
          <a:ext cx="9777234" cy="2249325"/>
        </p:xfrm>
        <a:graphic>
          <a:graphicData uri="http://schemas.openxmlformats.org/drawingml/2006/table">
            <a:tbl>
              <a:tblPr firstRow="1" bandRow="1"/>
              <a:tblGrid>
                <a:gridCol w="9777234">
                  <a:extLst>
                    <a:ext uri="{9D8B030D-6E8A-4147-A177-3AD203B41FA5}">
                      <a16:colId xmlns:a16="http://schemas.microsoft.com/office/drawing/2014/main" val="3625070179"/>
                    </a:ext>
                  </a:extLst>
                </a:gridCol>
              </a:tblGrid>
              <a:tr h="2249325">
                <a:tc>
                  <a:txBody>
                    <a:bodyPr/>
                    <a:lstStyle/>
                    <a:p>
                      <a:r>
                        <a:rPr lang="en-US" dirty="0"/>
                        <a:t>&lt;About your Service, About your expectation connecting to MMIX&gt;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&lt;Total 2 minute walk-in talk for this single slide&gt;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657325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3DB662E1-17E3-4BC6-A4DC-43827677B4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823475"/>
              </p:ext>
            </p:extLst>
          </p:nvPr>
        </p:nvGraphicFramePr>
        <p:xfrm>
          <a:off x="1205345" y="5677103"/>
          <a:ext cx="9777234" cy="396240"/>
        </p:xfrm>
        <a:graphic>
          <a:graphicData uri="http://schemas.openxmlformats.org/drawingml/2006/table">
            <a:tbl>
              <a:tblPr firstRow="1" bandRow="1"/>
              <a:tblGrid>
                <a:gridCol w="9777234">
                  <a:extLst>
                    <a:ext uri="{9D8B030D-6E8A-4147-A177-3AD203B41FA5}">
                      <a16:colId xmlns:a16="http://schemas.microsoft.com/office/drawing/2014/main" val="3625070179"/>
                    </a:ext>
                  </a:extLst>
                </a:gridCol>
              </a:tblGrid>
              <a:tr h="371719">
                <a:tc>
                  <a:txBody>
                    <a:bodyPr/>
                    <a:lstStyle/>
                    <a:p>
                      <a:r>
                        <a:rPr lang="en-US" sz="2000" dirty="0"/>
                        <a:t>Contact Info: &lt;Your contact Info&gt;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657325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2118EF9-6229-422E-9252-CDFD755271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239627"/>
              </p:ext>
            </p:extLst>
          </p:nvPr>
        </p:nvGraphicFramePr>
        <p:xfrm>
          <a:off x="9613423" y="553096"/>
          <a:ext cx="1907851" cy="701040"/>
        </p:xfrm>
        <a:graphic>
          <a:graphicData uri="http://schemas.openxmlformats.org/drawingml/2006/table">
            <a:tbl>
              <a:tblPr firstRow="1" bandRow="1"/>
              <a:tblGrid>
                <a:gridCol w="1907851">
                  <a:extLst>
                    <a:ext uri="{9D8B030D-6E8A-4147-A177-3AD203B41FA5}">
                      <a16:colId xmlns:a16="http://schemas.microsoft.com/office/drawing/2014/main" val="3625070179"/>
                    </a:ext>
                  </a:extLst>
                </a:gridCol>
              </a:tblGrid>
              <a:tr h="371719">
                <a:tc>
                  <a:txBody>
                    <a:bodyPr/>
                    <a:lstStyle/>
                    <a:p>
                      <a:r>
                        <a:rPr lang="en-US" sz="2000" dirty="0"/>
                        <a:t>&lt;Your Logo Here&gt;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657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5563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157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Thein Myint Khine</dc:creator>
  <cp:lastModifiedBy>Thein Myint Khine</cp:lastModifiedBy>
  <cp:revision>9</cp:revision>
  <dcterms:created xsi:type="dcterms:W3CDTF">2019-04-02T16:20:33Z</dcterms:created>
  <dcterms:modified xsi:type="dcterms:W3CDTF">2019-04-11T04:12:34Z</dcterms:modified>
</cp:coreProperties>
</file>